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8"/>
  </p:notesMasterIdLst>
  <p:sldIdLst>
    <p:sldId id="256" r:id="rId2"/>
    <p:sldId id="257" r:id="rId3"/>
    <p:sldId id="258" r:id="rId4"/>
    <p:sldId id="259" r:id="rId5"/>
    <p:sldId id="260" r:id="rId6"/>
    <p:sldId id="263" r:id="rId7"/>
    <p:sldId id="264" r:id="rId8"/>
    <p:sldId id="341"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340" r:id="rId28"/>
    <p:sldId id="339" r:id="rId29"/>
    <p:sldId id="284" r:id="rId30"/>
    <p:sldId id="285" r:id="rId31"/>
    <p:sldId id="286" r:id="rId32"/>
    <p:sldId id="261" r:id="rId33"/>
    <p:sldId id="262"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283" r:id="rId8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3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4.tif"/></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5095936"/>
            <a:ext cx="17673145" cy="3949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t>A server maintained by RStudio</a:t>
            </a:r>
          </a:p>
          <a:p>
            <a:pPr lvl="1">
              <a:spcBef>
                <a:spcPts val="0"/>
              </a:spcBef>
            </a:pPr>
            <a:r>
              <a:t>easy to use</a:t>
            </a:r>
          </a:p>
          <a:p>
            <a:pPr lvl="1">
              <a:spcBef>
                <a:spcPts val="0"/>
              </a:spcBef>
            </a:pPr>
            <a:r>
              <a:t>secure</a:t>
            </a:r>
          </a:p>
          <a:p>
            <a:pPr lvl="1">
              <a:spcBef>
                <a:spcPts val="0"/>
              </a:spcBef>
            </a:pPr>
            <a:r>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Homework 1: Create a basic </a:t>
            </a:r>
            <a:r>
              <a:rPr lang="en-US" dirty="0" err="1"/>
              <a:t>ShinyApp</a:t>
            </a:r>
            <a:endParaRPr lang="en-US" dirty="0"/>
          </a:p>
          <a:p>
            <a:r>
              <a:rPr lang="en-US" dirty="0"/>
              <a:t>Homework 2: Create a Dashboard</a:t>
            </a:r>
          </a:p>
          <a:p>
            <a:r>
              <a:rPr lang="en-US" dirty="0"/>
              <a:t>Final Project: Create a </a:t>
            </a:r>
            <a:r>
              <a:rPr lang="en-US" dirty="0" err="1"/>
              <a:t>ShinyApp</a:t>
            </a:r>
            <a:r>
              <a:rPr lang="en-US" dirty="0"/>
              <a:t> with an Interactive Map</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TotalTime>
  <Words>3997</Words>
  <Application>Microsoft Office PowerPoint</Application>
  <PresentationFormat>Custom</PresentationFormat>
  <Paragraphs>612</Paragraphs>
  <Slides>86</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86</vt:i4>
      </vt:variant>
    </vt:vector>
  </HeadingPairs>
  <TitlesOfParts>
    <vt:vector size="99"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PowerPoint Presentation</vt:lpstr>
      <vt:lpstr>Assignments</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10</cp:revision>
  <dcterms:modified xsi:type="dcterms:W3CDTF">2020-12-23T20:00:06Z</dcterms:modified>
</cp:coreProperties>
</file>